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82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4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4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29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5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90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0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40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31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DB41AF8-7FB6-4DE5-8354-7CDC894B4A90}" type="datetimeFigureOut">
              <a:rPr lang="hu-HU" smtClean="0"/>
              <a:t>2022. 03. 11.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DEFD3F-5E48-4A8E-8A9A-98F2D87F2F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3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ordwall.net/hu/resource/1247733/toj%C3%A1skeres%C5%91" TargetMode="External"/><Relationship Id="rId4" Type="http://schemas.openxmlformats.org/officeDocument/2006/relationships/hyperlink" Target="https://www.youtube.com/watch?v=y72Hb9zt_X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hAgk1N7h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ordwall.net/hu/resource/12940740/melyik-kos%C3%A1rba-illik-a-toj%C3%A1s" TargetMode="External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hyperlink" Target="https://wordwall.net/hu/resource/12910939/matek-el%C5%91k%C3%A9sz%C3%ADt%C5%91-%C3%B3vod%C3%A1s-feladatok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hyperlink" Target="https://wordwall.net/hu/resource/1543817/sz%C3%ADnek-gyakorl%C3%A1s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hyperlink" Target="https://wordwall.net/hu/resource/13281165/m%c5%b1v%c3%a9szet/h%c3%basv%c3%a9t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ordwall.net/hu/resource/19228700/sz%C3%ADnvar%C3%A1zs-el%C5%91k%C3%A9sz%C3%ADt%C5%91-id%C5%91sza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90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55FF08-14C2-4F3D-8846-00314B47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9577"/>
          </a:xfrm>
        </p:spPr>
        <p:txBody>
          <a:bodyPr/>
          <a:lstStyle/>
          <a:p>
            <a:r>
              <a:rPr lang="hu-HU" dirty="0"/>
              <a:t>Rajzolj nyuszit, vagy játssz egy tojáskeresőt!</a:t>
            </a:r>
            <a:br>
              <a:rPr lang="hu-HU" dirty="0"/>
            </a:br>
            <a:r>
              <a:rPr lang="hu-HU" dirty="0"/>
              <a:t>A Manók ajándéka!</a:t>
            </a:r>
          </a:p>
        </p:txBody>
      </p:sp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65492418-A918-4327-A732-7A6764EF9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02" y="2506662"/>
            <a:ext cx="35666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ciógomb: Tovább vagy Következő 3">
            <a:hlinkClick r:id="rId4" highlightClick="1"/>
            <a:extLst>
              <a:ext uri="{FF2B5EF4-FFF2-40B4-BE49-F238E27FC236}">
                <a16:creationId xmlns:a16="http://schemas.microsoft.com/office/drawing/2014/main" id="{AE67D82A-AC7A-4D5A-AF79-8F4AD426226C}"/>
              </a:ext>
            </a:extLst>
          </p:cNvPr>
          <p:cNvSpPr/>
          <p:nvPr/>
        </p:nvSpPr>
        <p:spPr>
          <a:xfrm>
            <a:off x="8720051" y="3616035"/>
            <a:ext cx="1605100" cy="13665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5" highlightClick="1"/>
            <a:extLst>
              <a:ext uri="{FF2B5EF4-FFF2-40B4-BE49-F238E27FC236}">
                <a16:creationId xmlns:a16="http://schemas.microsoft.com/office/drawing/2014/main" id="{94CC6E7A-1CB4-43E4-97FF-21104C710B3D}"/>
              </a:ext>
            </a:extLst>
          </p:cNvPr>
          <p:cNvSpPr/>
          <p:nvPr/>
        </p:nvSpPr>
        <p:spPr>
          <a:xfrm>
            <a:off x="5103845" y="4273420"/>
            <a:ext cx="2192694" cy="1651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Picture 4" descr="Műanyag tojás, 6 cm, piros">
            <a:extLst>
              <a:ext uri="{FF2B5EF4-FFF2-40B4-BE49-F238E27FC236}">
                <a16:creationId xmlns:a16="http://schemas.microsoft.com/office/drawing/2014/main" id="{B1AC75EE-86B0-4108-AA2B-EF24F0B5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95900" l="10000" r="90000">
                        <a14:foregroundMark x1="52900" y1="7900" x2="52900" y2="7900"/>
                        <a14:foregroundMark x1="52900" y1="7900" x2="52900" y2="7900"/>
                        <a14:foregroundMark x1="52000" y1="4400" x2="52000" y2="4400"/>
                        <a14:foregroundMark x1="50100" y1="92100" x2="50100" y2="92100"/>
                        <a14:foregroundMark x1="49800" y1="95900" x2="49800" y2="95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23" y="2138042"/>
            <a:ext cx="1504654" cy="15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zínes ceruza fajták - Ceruzakeménység Info">
            <a:extLst>
              <a:ext uri="{FF2B5EF4-FFF2-40B4-BE49-F238E27FC236}">
                <a16:creationId xmlns:a16="http://schemas.microsoft.com/office/drawing/2014/main" id="{36877978-0976-405C-AD0B-BE8655B9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5" y="2928553"/>
            <a:ext cx="2157866" cy="13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211EA-6CFD-4E30-A090-B68FC23A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3" y="785003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Remélem, jót játszottál, tanultál velünk!</a:t>
            </a:r>
            <a:br>
              <a:rPr lang="hu-HU" dirty="0"/>
            </a:br>
            <a:r>
              <a:rPr lang="hu-HU" dirty="0"/>
              <a:t>Találkozunk szeptemberben!</a:t>
            </a:r>
          </a:p>
        </p:txBody>
      </p:sp>
      <p:pic>
        <p:nvPicPr>
          <p:cNvPr id="4" name="Picture 2" descr="Manó csoport">
            <a:extLst>
              <a:ext uri="{FF2B5EF4-FFF2-40B4-BE49-F238E27FC236}">
                <a16:creationId xmlns:a16="http://schemas.microsoft.com/office/drawing/2014/main" id="{6F273428-B0B1-468F-B5FF-5D5EF6442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996" y="1768420"/>
            <a:ext cx="4051218" cy="49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9917099-20DF-48D9-BC38-FEAFAE0B48F4}"/>
              </a:ext>
            </a:extLst>
          </p:cNvPr>
          <p:cNvSpPr txBox="1"/>
          <p:nvPr/>
        </p:nvSpPr>
        <p:spPr>
          <a:xfrm>
            <a:off x="8501587" y="5283459"/>
            <a:ext cx="316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>
                <a:solidFill>
                  <a:srgbClr val="00B050"/>
                </a:solidFill>
              </a:rPr>
              <a:t>Gyöngyi néni</a:t>
            </a:r>
          </a:p>
        </p:txBody>
      </p:sp>
      <p:sp>
        <p:nvSpPr>
          <p:cNvPr id="6" name="Akciógomb: Tovább vagy Következő 5">
            <a:hlinkClick r:id="rId4" highlightClick="1"/>
            <a:extLst>
              <a:ext uri="{FF2B5EF4-FFF2-40B4-BE49-F238E27FC236}">
                <a16:creationId xmlns:a16="http://schemas.microsoft.com/office/drawing/2014/main" id="{DAE6BCC0-D6D8-49E0-AC8C-8E16C0B23926}"/>
              </a:ext>
            </a:extLst>
          </p:cNvPr>
          <p:cNvSpPr/>
          <p:nvPr/>
        </p:nvSpPr>
        <p:spPr>
          <a:xfrm>
            <a:off x="9073595" y="3487316"/>
            <a:ext cx="1497987" cy="13485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7F7A1CA-D008-4642-A8B3-F38E34E52428}"/>
              </a:ext>
            </a:extLst>
          </p:cNvPr>
          <p:cNvSpPr txBox="1"/>
          <p:nvPr/>
        </p:nvSpPr>
        <p:spPr>
          <a:xfrm>
            <a:off x="227526" y="6488668"/>
            <a:ext cx="16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internet</a:t>
            </a:r>
          </a:p>
        </p:txBody>
      </p:sp>
    </p:spTree>
    <p:extLst>
      <p:ext uri="{BB962C8B-B14F-4D97-AF65-F5344CB8AC3E}">
        <p14:creationId xmlns:p14="http://schemas.microsoft.com/office/powerpoint/2010/main" val="19123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FA3716-86AF-4EAC-9C1B-359007122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Iskolás leszek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A919E6E-2F60-4D28-9DE8-A909207CA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Csata Manó  tanulni, játszani hív</a:t>
            </a:r>
          </a:p>
        </p:txBody>
      </p:sp>
    </p:spTree>
    <p:extLst>
      <p:ext uri="{BB962C8B-B14F-4D97-AF65-F5344CB8AC3E}">
        <p14:creationId xmlns:p14="http://schemas.microsoft.com/office/powerpoint/2010/main" val="33090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F236D8-5E96-49CA-A0AD-25FE25E7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4" y="1337056"/>
            <a:ext cx="3438144" cy="112471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u-HU" sz="2400" dirty="0"/>
              <a:t>Csata Manó nagyon szereti a húsvéti locsolkodást. Alig várja, hogy meglocsolja a manólányokat, </a:t>
            </a:r>
            <a:br>
              <a:rPr lang="hu-HU" sz="2400" dirty="0"/>
            </a:br>
            <a:r>
              <a:rPr lang="hu-HU" sz="2400" dirty="0"/>
              <a:t>Csata Cseppkét és Csata Pöttykét</a:t>
            </a:r>
            <a:r>
              <a:rPr lang="hu-HU" sz="1800" dirty="0"/>
              <a:t>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18E7AA-BECB-406D-9ED2-52214976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715768"/>
            <a:ext cx="3438144" cy="320954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400" dirty="0"/>
              <a:t>A lányok feladatot készítettek Csata Manónak a tojásokért cserébe. Minden feladatra egy húsvéti tojást adnak. Vajon mennyi tojás lesz? Segíts, a Manónknak, hogy minél több legyen!</a:t>
            </a:r>
          </a:p>
        </p:txBody>
      </p:sp>
      <p:pic>
        <p:nvPicPr>
          <p:cNvPr id="13" name="Picture 4" descr="elf girl - Illustrations et vecteurs libres de droits - Stocklib">
            <a:extLst>
              <a:ext uri="{FF2B5EF4-FFF2-40B4-BE49-F238E27FC236}">
                <a16:creationId xmlns:a16="http://schemas.microsoft.com/office/drawing/2014/main" id="{FC6DDE4A-7AFA-49B9-ACB5-2800A9D0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819" y="104447"/>
            <a:ext cx="2504228" cy="25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0FB7BE5-9591-4386-B8EF-6DDD6BA92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7" b="97703" l="9955" r="95701">
                        <a14:foregroundMark x1="19231" y1="28790" x2="19231" y2="28790"/>
                        <a14:foregroundMark x1="19910" y1="28790" x2="19910" y2="28790"/>
                        <a14:foregroundMark x1="18100" y1="20827" x2="18100" y2="20827"/>
                        <a14:foregroundMark x1="69005" y1="17458" x2="69005" y2="17458"/>
                        <a14:foregroundMark x1="42308" y1="11639" x2="42308" y2="11639"/>
                        <a14:foregroundMark x1="70362" y1="2757" x2="70362" y2="2757"/>
                        <a14:foregroundMark x1="70362" y1="19908" x2="70362" y2="19908"/>
                        <a14:foregroundMark x1="67873" y1="18683" x2="65837" y2="18224"/>
                        <a14:foregroundMark x1="60860" y1="14089" x2="60860" y2="14089"/>
                        <a14:foregroundMark x1="60860" y1="14089" x2="60860" y2="14089"/>
                        <a14:foregroundMark x1="60860" y1="14089" x2="60860" y2="14089"/>
                        <a14:foregroundMark x1="60860" y1="14089" x2="62217" y2="14089"/>
                        <a14:foregroundMark x1="67195" y1="15773" x2="67195" y2="15773"/>
                        <a14:foregroundMark x1="58371" y1="14089" x2="56561" y2="12864"/>
                        <a14:foregroundMark x1="54072" y1="12404" x2="48416" y2="12404"/>
                        <a14:foregroundMark x1="47285" y1="12404" x2="46606" y2="12404"/>
                        <a14:foregroundMark x1="38688" y1="12864" x2="35520" y2="12864"/>
                        <a14:foregroundMark x1="40950" y1="74732" x2="40950" y2="74732"/>
                        <a14:foregroundMark x1="44118" y1="78867" x2="44118" y2="79326"/>
                        <a14:foregroundMark x1="44796" y1="81776" x2="45475" y2="82695"/>
                        <a14:foregroundMark x1="47285" y1="87749" x2="47285" y2="87749"/>
                        <a14:foregroundMark x1="50452" y1="91577" x2="50452" y2="91577"/>
                        <a14:foregroundMark x1="50905" y1="97856" x2="50905" y2="97856"/>
                        <a14:foregroundMark x1="60407" y1="61256" x2="60407" y2="61256"/>
                        <a14:foregroundMark x1="91403" y1="41041" x2="91403" y2="41041"/>
                        <a14:foregroundMark x1="20588" y1="28331" x2="20588" y2="28331"/>
                        <a14:foregroundMark x1="20588" y1="27106" x2="20588" y2="27106"/>
                        <a14:foregroundMark x1="64706" y1="49923" x2="64706" y2="49923"/>
                        <a14:foregroundMark x1="65385" y1="43951" x2="65385" y2="43951"/>
                        <a14:foregroundMark x1="95701" y1="28025" x2="95701" y2="28025"/>
                        <a14:foregroundMark x1="74661" y1="28331" x2="74661" y2="28331"/>
                        <a14:foregroundMark x1="13122" y1="19908" x2="13122" y2="19908"/>
                        <a14:foregroundMark x1="62896" y1="51608" x2="62896" y2="51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8487" y="145986"/>
            <a:ext cx="1668470" cy="2462688"/>
          </a:xfrm>
          <a:prstGeom prst="rect">
            <a:avLst/>
          </a:prstGeom>
        </p:spPr>
      </p:pic>
      <p:pic>
        <p:nvPicPr>
          <p:cNvPr id="11" name="Picture 2" descr="Manó csoport">
            <a:extLst>
              <a:ext uri="{FF2B5EF4-FFF2-40B4-BE49-F238E27FC236}">
                <a16:creationId xmlns:a16="http://schemas.microsoft.com/office/drawing/2014/main" id="{54187BA6-A2BA-4767-B469-6B44FCF8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256" y="177220"/>
            <a:ext cx="3121699" cy="38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AFDB169-6229-41BC-B15A-416B18DE9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706" y="2755581"/>
            <a:ext cx="5006269" cy="337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52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ADB0D-F8A1-4B45-B5E8-5D9C471D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1. feladat:</a:t>
            </a:r>
            <a:br>
              <a:rPr lang="hu-HU" dirty="0"/>
            </a:br>
            <a:r>
              <a:rPr lang="hu-HU" dirty="0"/>
              <a:t> A tojásokat a megfelelő kosárba kell tenni!</a:t>
            </a:r>
            <a:br>
              <a:rPr lang="hu-HU" dirty="0"/>
            </a:br>
            <a:r>
              <a:rPr lang="hu-HU" dirty="0"/>
              <a:t> Vajon tudod, hol lesz a helyük?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9256736-42A6-4E52-9F8B-565161B3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99" y="2621898"/>
            <a:ext cx="6734661" cy="3450231"/>
          </a:xfrm>
        </p:spPr>
      </p:pic>
      <p:sp>
        <p:nvSpPr>
          <p:cNvPr id="4" name="Akciógomb: Tovább vagy Következő 3">
            <a:hlinkClick r:id="rId3" highlightClick="1"/>
            <a:extLst>
              <a:ext uri="{FF2B5EF4-FFF2-40B4-BE49-F238E27FC236}">
                <a16:creationId xmlns:a16="http://schemas.microsoft.com/office/drawing/2014/main" id="{7745132E-414F-497A-A7D5-D2D0EAD87F27}"/>
              </a:ext>
            </a:extLst>
          </p:cNvPr>
          <p:cNvSpPr/>
          <p:nvPr/>
        </p:nvSpPr>
        <p:spPr>
          <a:xfrm>
            <a:off x="7896494" y="4739641"/>
            <a:ext cx="1562793" cy="13255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Manó csoport">
            <a:extLst>
              <a:ext uri="{FF2B5EF4-FFF2-40B4-BE49-F238E27FC236}">
                <a16:creationId xmlns:a16="http://schemas.microsoft.com/office/drawing/2014/main" id="{45AC3DF8-AC63-40E4-8D99-15969F9E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8320" y="3167996"/>
            <a:ext cx="2773680" cy="33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72B1C5D-366E-49FA-8878-A7DF104744A7}"/>
              </a:ext>
            </a:extLst>
          </p:cNvPr>
          <p:cNvSpPr txBox="1"/>
          <p:nvPr/>
        </p:nvSpPr>
        <p:spPr>
          <a:xfrm>
            <a:off x="8729486" y="4746566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/>
              <a:t>Kattints rá,</a:t>
            </a:r>
          </a:p>
          <a:p>
            <a:r>
              <a:rPr lang="hu-HU" sz="1000" b="1" dirty="0"/>
              <a:t> és indul</a:t>
            </a:r>
          </a:p>
          <a:p>
            <a:r>
              <a:rPr lang="hu-HU" sz="1000" b="1" dirty="0"/>
              <a:t> a játék!</a:t>
            </a:r>
          </a:p>
        </p:txBody>
      </p:sp>
      <p:pic>
        <p:nvPicPr>
          <p:cNvPr id="10" name="Picture 4" descr="elf girl - Illustrations et vecteurs libres de droits - Stocklib">
            <a:extLst>
              <a:ext uri="{FF2B5EF4-FFF2-40B4-BE49-F238E27FC236}">
                <a16:creationId xmlns:a16="http://schemas.microsoft.com/office/drawing/2014/main" id="{0FCA2763-302B-4780-B536-23255111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2" b="90000" l="10000" r="90000">
                        <a14:foregroundMark x1="54889" y1="83111" x2="54889" y2="83111"/>
                        <a14:foregroundMark x1="54000" y1="75556" x2="54000" y2="75556"/>
                        <a14:foregroundMark x1="32444" y1="63778" x2="32444" y2="63778"/>
                        <a14:foregroundMark x1="31333" y1="66889" x2="31333" y2="66889"/>
                        <a14:foregroundMark x1="37778" y1="78667" x2="37778" y2="78667"/>
                        <a14:foregroundMark x1="56889" y1="89333" x2="56889" y2="89333"/>
                        <a14:foregroundMark x1="30444" y1="26444" x2="30444" y2="26444"/>
                        <a14:foregroundMark x1="31333" y1="23111" x2="31333" y2="23111"/>
                        <a14:foregroundMark x1="31333" y1="21111" x2="31333" y2="21111"/>
                        <a14:foregroundMark x1="50000" y1="73778" x2="50000" y2="73778"/>
                        <a14:foregroundMark x1="30889" y1="22000" x2="30889" y2="22000"/>
                        <a14:foregroundMark x1="30889" y1="20000" x2="30889" y2="20000"/>
                        <a14:foregroundMark x1="46667" y1="8222" x2="46667" y2="8222"/>
                        <a14:foregroundMark x1="51556" y1="38222" x2="51556" y2="38222"/>
                        <a14:foregroundMark x1="37333" y1="68222" x2="37333" y2="68222"/>
                        <a14:foregroundMark x1="32444" y1="65778" x2="32444" y2="65778"/>
                        <a14:foregroundMark x1="29333" y1="63333" x2="29333" y2="63333"/>
                        <a14:foregroundMark x1="30889" y1="61333" x2="30889" y2="61333"/>
                        <a14:foregroundMark x1="30000" y1="60889" x2="30000" y2="60889"/>
                        <a14:foregroundMark x1="30000" y1="62444" x2="30000" y2="62444"/>
                        <a14:foregroundMark x1="71333" y1="30889" x2="71333" y2="30889"/>
                        <a14:foregroundMark x1="52000" y1="80667" x2="52000" y2="8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7331" y="365124"/>
            <a:ext cx="2116522" cy="20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ímes tojást festeni – Hogyankell.hu">
            <a:extLst>
              <a:ext uri="{FF2B5EF4-FFF2-40B4-BE49-F238E27FC236}">
                <a16:creationId xmlns:a16="http://schemas.microsoft.com/office/drawing/2014/main" id="{929BB739-CEFA-42D1-859A-4EB1FD70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73" y="680314"/>
            <a:ext cx="3431625" cy="4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Tovább vagy Következő 3">
            <a:hlinkClick r:id="rId2" highlightClick="1"/>
            <a:extLst>
              <a:ext uri="{FF2B5EF4-FFF2-40B4-BE49-F238E27FC236}">
                <a16:creationId xmlns:a16="http://schemas.microsoft.com/office/drawing/2014/main" id="{2E97853A-E4FA-4EE0-8F80-C4DB225BE03C}"/>
              </a:ext>
            </a:extLst>
          </p:cNvPr>
          <p:cNvSpPr/>
          <p:nvPr/>
        </p:nvSpPr>
        <p:spPr>
          <a:xfrm>
            <a:off x="2458601" y="4474854"/>
            <a:ext cx="1657965" cy="20180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5373567C-4265-4C64-8B6B-78C25E12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648" y="3349690"/>
            <a:ext cx="2953688" cy="36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84FE262-D532-40DB-80AD-ACA41AAE359F}"/>
              </a:ext>
            </a:extLst>
          </p:cNvPr>
          <p:cNvSpPr txBox="1"/>
          <p:nvPr/>
        </p:nvSpPr>
        <p:spPr>
          <a:xfrm>
            <a:off x="3341995" y="4596721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/>
              <a:t>Kattints rá,</a:t>
            </a:r>
          </a:p>
          <a:p>
            <a:r>
              <a:rPr lang="hu-HU" sz="1000" b="1" dirty="0"/>
              <a:t> és indul</a:t>
            </a:r>
          </a:p>
          <a:p>
            <a:r>
              <a:rPr lang="hu-HU" sz="1000" b="1" dirty="0"/>
              <a:t> a játék!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6D3B6D87-4CE1-4F1C-835A-9E64DF1267C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2. feladat:</a:t>
            </a:r>
            <a:br>
              <a:rPr lang="hu-HU" dirty="0"/>
            </a:br>
            <a:r>
              <a:rPr lang="hu-HU" dirty="0"/>
              <a:t>Ismered a színeket, formákat? </a:t>
            </a:r>
          </a:p>
          <a:p>
            <a:r>
              <a:rPr lang="hu-HU" dirty="0"/>
              <a:t>Pöttyke rejtvénye vajon mennyire lesz nehéz?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78C1ABE-5463-49AE-A47D-BA5669A26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9" b="89767" l="6618" r="89890">
                        <a14:foregroundMark x1="20037" y1="57989" x2="20037" y2="57989"/>
                        <a14:foregroundMark x1="16360" y1="47935" x2="16360" y2="47935"/>
                        <a14:foregroundMark x1="19485" y1="51526" x2="19485" y2="51526"/>
                        <a14:foregroundMark x1="21875" y1="53142" x2="21875" y2="53142"/>
                        <a14:foregroundMark x1="22243" y1="53142" x2="22243" y2="53142"/>
                        <a14:foregroundMark x1="22426" y1="53501" x2="22426" y2="53501"/>
                        <a14:foregroundMark x1="12316" y1="52783" x2="12316" y2="52783"/>
                        <a14:foregroundMark x1="11213" y1="52783" x2="11213" y2="52783"/>
                        <a14:foregroundMark x1="9743" y1="52783" x2="9743" y2="52783"/>
                        <a14:foregroundMark x1="8088" y1="52065" x2="7721" y2="51885"/>
                        <a14:foregroundMark x1="8456" y1="47756" x2="8456" y2="47756"/>
                        <a14:foregroundMark x1="6801" y1="56732" x2="6801" y2="56732"/>
                        <a14:foregroundMark x1="20588" y1="45063" x2="20588" y2="45063"/>
                        <a14:foregroundMark x1="22610" y1="46320" x2="22610" y2="46320"/>
                        <a14:foregroundMark x1="42647" y1="80969" x2="42647" y2="80969"/>
                        <a14:foregroundMark x1="47243" y1="51346" x2="47243" y2="51346"/>
                        <a14:foregroundMark x1="48897" y1="49910" x2="48897" y2="49910"/>
                        <a14:foregroundMark x1="48713" y1="50090" x2="48713" y2="50090"/>
                        <a14:foregroundMark x1="48713" y1="50449" x2="48713" y2="50449"/>
                        <a14:foregroundMark x1="48713" y1="50808" x2="48713" y2="50808"/>
                        <a14:foregroundMark x1="85478" y1="69479" x2="85478" y2="69479"/>
                        <a14:foregroundMark x1="85478" y1="69838" x2="85478" y2="69838"/>
                        <a14:foregroundMark x1="84191" y1="70018" x2="83640" y2="70197"/>
                        <a14:foregroundMark x1="83272" y1="70018" x2="83272" y2="70018"/>
                        <a14:foregroundMark x1="48162" y1="7181" x2="48162" y2="7181"/>
                        <a14:foregroundMark x1="48346" y1="7181" x2="48346" y2="7181"/>
                        <a14:foregroundMark x1="50551" y1="4309" x2="50551" y2="4309"/>
                        <a14:foregroundMark x1="84007" y1="66966" x2="84007" y2="66966"/>
                        <a14:foregroundMark x1="43566" y1="78276" x2="43566" y2="78276"/>
                        <a14:foregroundMark x1="42647" y1="79354" x2="42647" y2="79354"/>
                        <a14:foregroundMark x1="41176" y1="79892" x2="40625" y2="79892"/>
                        <a14:foregroundMark x1="42647" y1="66427" x2="42647" y2="66427"/>
                        <a14:foregroundMark x1="56801" y1="70736" x2="56801" y2="70736"/>
                        <a14:foregroundMark x1="52206" y1="69300" x2="52206" y2="69300"/>
                        <a14:backgroundMark x1="26838" y1="51526" x2="26838" y2="51526"/>
                        <a14:backgroundMark x1="51654" y1="74686" x2="51654" y2="74686"/>
                        <a14:backgroundMark x1="50551" y1="70377" x2="50551" y2="70377"/>
                        <a14:backgroundMark x1="50000" y1="70916" x2="50000" y2="70916"/>
                        <a14:backgroundMark x1="48529" y1="65171" x2="48529" y2="65171"/>
                        <a14:backgroundMark x1="47978" y1="62657" x2="47978" y2="62657"/>
                        <a14:backgroundMark x1="52574" y1="71275" x2="52574" y2="71275"/>
                        <a14:backgroundMark x1="53125" y1="70557" x2="53125" y2="70557"/>
                        <a14:backgroundMark x1="53125" y1="70557" x2="53125" y2="70557"/>
                        <a14:backgroundMark x1="53125" y1="70916" x2="53125" y2="70916"/>
                        <a14:backgroundMark x1="52390" y1="71634" x2="52390" y2="71634"/>
                        <a14:backgroundMark x1="52390" y1="72352" x2="52390" y2="73070"/>
                        <a14:backgroundMark x1="51838" y1="71095" x2="51838" y2="71095"/>
                        <a14:backgroundMark x1="51838" y1="70736" x2="51838" y2="70736"/>
                        <a14:backgroundMark x1="51838" y1="70736" x2="51838" y2="70736"/>
                        <a14:backgroundMark x1="51838" y1="70557" x2="52022" y2="70377"/>
                        <a14:backgroundMark x1="52206" y1="70197" x2="52390" y2="70197"/>
                        <a14:backgroundMark x1="52757" y1="70197" x2="53125" y2="70916"/>
                        <a14:backgroundMark x1="53125" y1="70916" x2="53125" y2="70916"/>
                        <a14:backgroundMark x1="53309" y1="71275" x2="53309" y2="71813"/>
                        <a14:backgroundMark x1="53309" y1="71993" x2="53125" y2="73070"/>
                        <a14:backgroundMark x1="52941" y1="73609" x2="52941" y2="74506"/>
                        <a14:backgroundMark x1="52941" y1="74506" x2="52941" y2="74506"/>
                        <a14:backgroundMark x1="52941" y1="74506" x2="51838" y2="74327"/>
                        <a14:backgroundMark x1="51838" y1="70736" x2="51838" y2="70557"/>
                        <a14:backgroundMark x1="51471" y1="69479" x2="51471" y2="69479"/>
                        <a14:backgroundMark x1="51471" y1="69300" x2="51654" y2="69300"/>
                        <a14:backgroundMark x1="52022" y1="69300" x2="52022" y2="693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692" y="1744376"/>
            <a:ext cx="5182323" cy="5306165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D22A3051-5221-40B1-A819-27CE7DBDC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422" y="337928"/>
            <a:ext cx="2000529" cy="301032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282E9B98-3288-4F89-AF56-53BB3CB31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022" y="1858069"/>
            <a:ext cx="2723670" cy="27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Tovább vagy Következő 3">
            <a:hlinkClick r:id="rId2" highlightClick="1"/>
            <a:extLst>
              <a:ext uri="{FF2B5EF4-FFF2-40B4-BE49-F238E27FC236}">
                <a16:creationId xmlns:a16="http://schemas.microsoft.com/office/drawing/2014/main" id="{4443D971-763D-42F6-8F66-5E0E68EB759B}"/>
              </a:ext>
            </a:extLst>
          </p:cNvPr>
          <p:cNvSpPr/>
          <p:nvPr/>
        </p:nvSpPr>
        <p:spPr>
          <a:xfrm>
            <a:off x="606319" y="2798215"/>
            <a:ext cx="1595705" cy="18148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F6E21F7-6BD4-47C3-87DB-610AB91387A2}"/>
              </a:ext>
            </a:extLst>
          </p:cNvPr>
          <p:cNvSpPr txBox="1"/>
          <p:nvPr/>
        </p:nvSpPr>
        <p:spPr>
          <a:xfrm>
            <a:off x="1479666" y="2971931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/>
              <a:t>Kattints rá,</a:t>
            </a:r>
          </a:p>
          <a:p>
            <a:r>
              <a:rPr lang="hu-HU" sz="1000" b="1" dirty="0"/>
              <a:t> és indul</a:t>
            </a:r>
          </a:p>
          <a:p>
            <a:r>
              <a:rPr lang="hu-HU" sz="1000" b="1" dirty="0"/>
              <a:t> a játék!</a:t>
            </a:r>
          </a:p>
        </p:txBody>
      </p:sp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D7027705-0C06-4CEA-AFF3-315BF46FA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58" y="3028272"/>
            <a:ext cx="331032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lf girl - Illustrations et vecteurs libres de droits - Stocklib">
            <a:extLst>
              <a:ext uri="{FF2B5EF4-FFF2-40B4-BE49-F238E27FC236}">
                <a16:creationId xmlns:a16="http://schemas.microsoft.com/office/drawing/2014/main" id="{CA6308AF-B42D-4A05-9CB5-46995C7D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2" b="90000" l="10000" r="90000">
                        <a14:foregroundMark x1="54889" y1="83111" x2="54889" y2="83111"/>
                        <a14:foregroundMark x1="54000" y1="75556" x2="54000" y2="75556"/>
                        <a14:foregroundMark x1="32444" y1="63778" x2="32444" y2="63778"/>
                        <a14:foregroundMark x1="31333" y1="66889" x2="31333" y2="66889"/>
                        <a14:foregroundMark x1="37778" y1="78667" x2="37778" y2="78667"/>
                        <a14:foregroundMark x1="56889" y1="89333" x2="56889" y2="89333"/>
                        <a14:foregroundMark x1="30444" y1="26444" x2="30444" y2="26444"/>
                        <a14:foregroundMark x1="31333" y1="23111" x2="31333" y2="23111"/>
                        <a14:foregroundMark x1="31333" y1="21111" x2="31333" y2="21111"/>
                        <a14:foregroundMark x1="50000" y1="73778" x2="50000" y2="73778"/>
                        <a14:foregroundMark x1="30889" y1="22000" x2="30889" y2="22000"/>
                        <a14:foregroundMark x1="30889" y1="20000" x2="30889" y2="20000"/>
                        <a14:foregroundMark x1="46667" y1="8222" x2="46667" y2="8222"/>
                        <a14:foregroundMark x1="51556" y1="38222" x2="51556" y2="38222"/>
                        <a14:foregroundMark x1="37333" y1="68222" x2="37333" y2="68222"/>
                        <a14:foregroundMark x1="32444" y1="65778" x2="32444" y2="65778"/>
                        <a14:foregroundMark x1="29333" y1="63333" x2="29333" y2="63333"/>
                        <a14:foregroundMark x1="30889" y1="61333" x2="30889" y2="61333"/>
                        <a14:foregroundMark x1="30000" y1="60889" x2="30000" y2="60889"/>
                        <a14:foregroundMark x1="30000" y1="62444" x2="30000" y2="62444"/>
                        <a14:foregroundMark x1="71333" y1="30889" x2="71333" y2="30889"/>
                        <a14:foregroundMark x1="52000" y1="80667" x2="52000" y2="8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48" y="331402"/>
            <a:ext cx="2639036" cy="26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C2DC4FD1-A07F-4E74-A66D-53F20898773D}"/>
              </a:ext>
            </a:extLst>
          </p:cNvPr>
          <p:cNvSpPr txBox="1">
            <a:spLocks/>
          </p:cNvSpPr>
          <p:nvPr/>
        </p:nvSpPr>
        <p:spPr>
          <a:xfrm>
            <a:off x="2301719" y="432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3. feladat:</a:t>
            </a:r>
          </a:p>
          <a:p>
            <a:r>
              <a:rPr lang="hu-HU" dirty="0"/>
              <a:t>Cseppke furfangos feladata…</a:t>
            </a:r>
          </a:p>
          <a:p>
            <a:r>
              <a:rPr lang="hu-HU" dirty="0"/>
              <a:t>Vajon kitalálod melyik lehet a kedvenc színe?</a:t>
            </a:r>
          </a:p>
        </p:txBody>
      </p:sp>
      <p:pic>
        <p:nvPicPr>
          <p:cNvPr id="10242" name="Picture 2" descr="Színek titkai - mit mondanak el a lelkünkről? - EgészségKalauz">
            <a:extLst>
              <a:ext uri="{FF2B5EF4-FFF2-40B4-BE49-F238E27FC236}">
                <a16:creationId xmlns:a16="http://schemas.microsoft.com/office/drawing/2014/main" id="{A895752D-6114-4CD1-8388-E8D5560D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659" y="1789740"/>
            <a:ext cx="4737373" cy="4674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űanyag tojás, 6 cm, piros">
            <a:extLst>
              <a:ext uri="{FF2B5EF4-FFF2-40B4-BE49-F238E27FC236}">
                <a16:creationId xmlns:a16="http://schemas.microsoft.com/office/drawing/2014/main" id="{7342BC25-D458-43BE-9FA8-EDCDBEE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00" b="95900" l="10000" r="90000">
                        <a14:foregroundMark x1="52900" y1="7900" x2="52900" y2="7900"/>
                        <a14:foregroundMark x1="52900" y1="7900" x2="52900" y2="7900"/>
                        <a14:foregroundMark x1="52000" y1="4400" x2="52000" y2="4400"/>
                        <a14:foregroundMark x1="50100" y1="92100" x2="50100" y2="92100"/>
                        <a14:foregroundMark x1="49800" y1="95900" x2="49800" y2="95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71" y="271203"/>
            <a:ext cx="6652727" cy="66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Tovább vagy Következő 3">
            <a:hlinkClick r:id="rId2" highlightClick="1"/>
            <a:extLst>
              <a:ext uri="{FF2B5EF4-FFF2-40B4-BE49-F238E27FC236}">
                <a16:creationId xmlns:a16="http://schemas.microsoft.com/office/drawing/2014/main" id="{95AE4377-BE2F-4E96-B945-B728CF34E3D4}"/>
              </a:ext>
            </a:extLst>
          </p:cNvPr>
          <p:cNvSpPr/>
          <p:nvPr/>
        </p:nvSpPr>
        <p:spPr>
          <a:xfrm>
            <a:off x="4158873" y="3356689"/>
            <a:ext cx="2045984" cy="17774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C59C9E4-3748-40C4-934C-9C232D383EC2}"/>
              </a:ext>
            </a:extLst>
          </p:cNvPr>
          <p:cNvSpPr txBox="1"/>
          <p:nvPr/>
        </p:nvSpPr>
        <p:spPr>
          <a:xfrm>
            <a:off x="5321429" y="3429000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/>
              <a:t>Kattints rá,</a:t>
            </a:r>
          </a:p>
          <a:p>
            <a:r>
              <a:rPr lang="hu-HU" sz="1000" b="1" dirty="0"/>
              <a:t> és indul</a:t>
            </a:r>
          </a:p>
          <a:p>
            <a:r>
              <a:rPr lang="hu-HU" sz="1000" b="1" dirty="0"/>
              <a:t> a játék!</a:t>
            </a:r>
          </a:p>
        </p:txBody>
      </p:sp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DA98C7E2-ECCB-43D7-929F-B4566EB76C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2161" y="2416629"/>
            <a:ext cx="4034501" cy="49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lf girl - Illustrations et vecteurs libres de droits - Stocklib">
            <a:extLst>
              <a:ext uri="{FF2B5EF4-FFF2-40B4-BE49-F238E27FC236}">
                <a16:creationId xmlns:a16="http://schemas.microsoft.com/office/drawing/2014/main" id="{C2D69B5F-B6E4-4603-B8E1-AE9D98D44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2" b="90000" l="10000" r="90000">
                        <a14:foregroundMark x1="54889" y1="83111" x2="54889" y2="83111"/>
                        <a14:foregroundMark x1="54000" y1="75556" x2="54000" y2="75556"/>
                        <a14:foregroundMark x1="32444" y1="63778" x2="32444" y2="63778"/>
                        <a14:foregroundMark x1="31333" y1="66889" x2="31333" y2="66889"/>
                        <a14:foregroundMark x1="37778" y1="78667" x2="37778" y2="78667"/>
                        <a14:foregroundMark x1="56889" y1="89333" x2="56889" y2="89333"/>
                        <a14:foregroundMark x1="30444" y1="26444" x2="30444" y2="26444"/>
                        <a14:foregroundMark x1="31333" y1="23111" x2="31333" y2="23111"/>
                        <a14:foregroundMark x1="31333" y1="21111" x2="31333" y2="21111"/>
                        <a14:foregroundMark x1="50000" y1="73778" x2="50000" y2="73778"/>
                        <a14:foregroundMark x1="30889" y1="22000" x2="30889" y2="22000"/>
                        <a14:foregroundMark x1="30889" y1="20000" x2="30889" y2="20000"/>
                        <a14:foregroundMark x1="46667" y1="8222" x2="46667" y2="8222"/>
                        <a14:foregroundMark x1="51556" y1="38222" x2="51556" y2="38222"/>
                        <a14:foregroundMark x1="37333" y1="68222" x2="37333" y2="68222"/>
                        <a14:foregroundMark x1="32444" y1="65778" x2="32444" y2="65778"/>
                        <a14:foregroundMark x1="29333" y1="63333" x2="29333" y2="63333"/>
                        <a14:foregroundMark x1="30889" y1="61333" x2="30889" y2="61333"/>
                        <a14:foregroundMark x1="30000" y1="60889" x2="30000" y2="60889"/>
                        <a14:foregroundMark x1="30000" y1="62444" x2="30000" y2="62444"/>
                        <a14:foregroundMark x1="71333" y1="30889" x2="71333" y2="30889"/>
                        <a14:foregroundMark x1="52000" y1="80667" x2="52000" y2="8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424" y="3284233"/>
            <a:ext cx="3214779" cy="31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F0984ECD-5EE0-4A34-9A02-B9AE4038D8BF}"/>
              </a:ext>
            </a:extLst>
          </p:cNvPr>
          <p:cNvSpPr txBox="1">
            <a:spLocks/>
          </p:cNvSpPr>
          <p:nvPr/>
        </p:nvSpPr>
        <p:spPr>
          <a:xfrm>
            <a:off x="505408" y="526855"/>
            <a:ext cx="8265368" cy="2085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4. feladat:</a:t>
            </a:r>
            <a:br>
              <a:rPr lang="hu-HU" dirty="0"/>
            </a:br>
            <a:r>
              <a:rPr lang="hu-HU" dirty="0"/>
              <a:t>Huncut lányok párosító feladatot találtak ki! </a:t>
            </a:r>
          </a:p>
          <a:p>
            <a:r>
              <a:rPr lang="hu-HU" dirty="0"/>
              <a:t>Csata Manónak segíts, mert becsapják lányok!</a:t>
            </a:r>
          </a:p>
          <a:p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94E2B10-CB03-4FE3-9920-41073840E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1123" y="1569713"/>
            <a:ext cx="2000529" cy="301032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E726CA5-E1D2-43A6-A174-396E93FD7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3" b="89892" l="1299" r="97143">
                        <a14:foregroundMark x1="15325" y1="14079" x2="15325" y2="14079"/>
                        <a14:foregroundMark x1="16623" y1="10830" x2="16623" y2="10830"/>
                        <a14:foregroundMark x1="17662" y1="10830" x2="18442" y2="10108"/>
                        <a14:foregroundMark x1="18961" y1="9747" x2="20000" y2="9747"/>
                        <a14:foregroundMark x1="26234" y1="5054" x2="26234" y2="5054"/>
                        <a14:foregroundMark x1="23636" y1="4693" x2="23636" y2="4693"/>
                        <a14:foregroundMark x1="25455" y1="18051" x2="22597" y2="39711"/>
                        <a14:foregroundMark x1="22597" y1="39711" x2="21299" y2="29603"/>
                        <a14:foregroundMark x1="18961" y1="25271" x2="18961" y2="25271"/>
                        <a14:foregroundMark x1="11429" y1="25632" x2="10909" y2="27076"/>
                        <a14:foregroundMark x1="10390" y1="28159" x2="9351" y2="31408"/>
                        <a14:foregroundMark x1="8831" y1="33213" x2="7792" y2="37906"/>
                        <a14:foregroundMark x1="7792" y1="38989" x2="7273" y2="46209"/>
                        <a14:foregroundMark x1="7273" y1="46931" x2="7532" y2="50542"/>
                        <a14:foregroundMark x1="1818" y1="43682" x2="1818" y2="43682"/>
                        <a14:foregroundMark x1="3117" y1="49819" x2="3117" y2="49819"/>
                        <a14:foregroundMark x1="11688" y1="27798" x2="11688" y2="27798"/>
                        <a14:foregroundMark x1="8831" y1="17690" x2="8831" y2="17690"/>
                        <a14:foregroundMark x1="30649" y1="31047" x2="30649" y2="31047"/>
                        <a14:foregroundMark x1="35844" y1="20939" x2="36104" y2="20939"/>
                        <a14:foregroundMark x1="38961" y1="16968" x2="42338" y2="29964"/>
                        <a14:foregroundMark x1="42338" y1="29964" x2="39481" y2="17329"/>
                        <a14:foregroundMark x1="39481" y1="17329" x2="46234" y2="44404"/>
                        <a14:foregroundMark x1="46234" y1="44404" x2="46234" y2="58484"/>
                        <a14:foregroundMark x1="46234" y1="58484" x2="42597" y2="71119"/>
                        <a14:foregroundMark x1="42597" y1="71119" x2="44675" y2="59928"/>
                        <a14:foregroundMark x1="45974" y1="62094" x2="45974" y2="62094"/>
                        <a14:foregroundMark x1="45455" y1="63899" x2="44935" y2="65704"/>
                        <a14:foregroundMark x1="44416" y1="66787" x2="44416" y2="66787"/>
                        <a14:foregroundMark x1="63636" y1="45848" x2="63636" y2="45848"/>
                        <a14:foregroundMark x1="64416" y1="45487" x2="64416" y2="45487"/>
                        <a14:foregroundMark x1="65195" y1="43682" x2="65195" y2="43682"/>
                        <a14:foregroundMark x1="68312" y1="30325" x2="68312" y2="29603"/>
                        <a14:foregroundMark x1="72987" y1="14079" x2="72987" y2="14079"/>
                        <a14:foregroundMark x1="74286" y1="9747" x2="74286" y2="9747"/>
                        <a14:foregroundMark x1="71429" y1="9386" x2="70909" y2="9747"/>
                        <a14:foregroundMark x1="67792" y1="11191" x2="67792" y2="11191"/>
                        <a14:foregroundMark x1="68571" y1="9386" x2="68571" y2="9386"/>
                        <a14:foregroundMark x1="64675" y1="11913" x2="64675" y2="11913"/>
                        <a14:foregroundMark x1="71948" y1="7581" x2="71948" y2="7581"/>
                        <a14:foregroundMark x1="72987" y1="7220" x2="74026" y2="7220"/>
                        <a14:foregroundMark x1="74545" y1="7220" x2="76104" y2="9025"/>
                        <a14:foregroundMark x1="81818" y1="13718" x2="82857" y2="16245"/>
                        <a14:foregroundMark x1="84935" y1="18051" x2="85714" y2="19134"/>
                        <a14:foregroundMark x1="86494" y1="19856" x2="88052" y2="22744"/>
                        <a14:foregroundMark x1="88831" y1="24188" x2="89351" y2="25632"/>
                        <a14:foregroundMark x1="90390" y1="28520" x2="91688" y2="31408"/>
                        <a14:foregroundMark x1="92987" y1="32852" x2="93766" y2="35740"/>
                        <a14:foregroundMark x1="94286" y1="37151" x2="94286" y2="38267"/>
                        <a14:foregroundMark x1="97026" y1="54288" x2="97143" y2="57040"/>
                        <a14:foregroundMark x1="94026" y1="71841" x2="94026" y2="71841"/>
                        <a14:foregroundMark x1="97143" y1="53430" x2="97143" y2="54152"/>
                        <a14:foregroundMark x1="97143" y1="54152" x2="97143" y2="54152"/>
                        <a14:backgroundMark x1="98442" y1="33935" x2="99112" y2="41155"/>
                        <a14:backgroundMark x1="99481" y1="41155" x2="99481" y2="534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331" y="2606188"/>
            <a:ext cx="5177287" cy="37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E5F0AEA9-CCB0-4885-A858-38676435E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8" y="894313"/>
            <a:ext cx="35666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Tovább vagy Következő 6">
            <a:hlinkClick r:id="rId4" highlightClick="1"/>
            <a:extLst>
              <a:ext uri="{FF2B5EF4-FFF2-40B4-BE49-F238E27FC236}">
                <a16:creationId xmlns:a16="http://schemas.microsoft.com/office/drawing/2014/main" id="{88748C34-CD45-40F6-9347-A80DC2F55A66}"/>
              </a:ext>
            </a:extLst>
          </p:cNvPr>
          <p:cNvSpPr/>
          <p:nvPr/>
        </p:nvSpPr>
        <p:spPr>
          <a:xfrm>
            <a:off x="1109220" y="5141167"/>
            <a:ext cx="2062065" cy="14555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321D2A2-D4A9-4042-8D32-A3282F502548}"/>
              </a:ext>
            </a:extLst>
          </p:cNvPr>
          <p:cNvSpPr txBox="1"/>
          <p:nvPr/>
        </p:nvSpPr>
        <p:spPr>
          <a:xfrm>
            <a:off x="2396714" y="5220841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/>
              <a:t>Kattints rá,</a:t>
            </a:r>
          </a:p>
          <a:p>
            <a:r>
              <a:rPr lang="hu-HU" sz="1000" b="1" dirty="0"/>
              <a:t> és indul</a:t>
            </a:r>
          </a:p>
          <a:p>
            <a:r>
              <a:rPr lang="hu-HU" sz="1000" b="1" dirty="0"/>
              <a:t> a játék!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7C6CBA6-AC03-428D-A9A5-A9F25029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629" y="2930640"/>
            <a:ext cx="2365209" cy="3562236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E884495D-56AC-4033-9EFE-66536323C7C8}"/>
              </a:ext>
            </a:extLst>
          </p:cNvPr>
          <p:cNvSpPr txBox="1">
            <a:spLocks/>
          </p:cNvSpPr>
          <p:nvPr/>
        </p:nvSpPr>
        <p:spPr>
          <a:xfrm>
            <a:off x="3171285" y="673975"/>
            <a:ext cx="8265368" cy="2085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5. feladat:</a:t>
            </a:r>
          </a:p>
          <a:p>
            <a:br>
              <a:rPr lang="hu-HU" dirty="0"/>
            </a:br>
            <a:r>
              <a:rPr lang="hu-HU" dirty="0"/>
              <a:t>Cseppke feladata gyorsaságot, szemfülességet is igényel.</a:t>
            </a:r>
          </a:p>
          <a:p>
            <a:r>
              <a:rPr lang="hu-HU" dirty="0"/>
              <a:t>Csata Manónak segíts, hogy jól tudjon választani!</a:t>
            </a:r>
          </a:p>
          <a:p>
            <a:r>
              <a:rPr lang="hu-HU" dirty="0"/>
              <a:t>Kapni fog érte tojást?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CB5CDBA-2563-4392-B486-31D73B0DE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335" y="3069982"/>
            <a:ext cx="2540294" cy="239987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1715D1C-1C4A-490F-811F-FD373669B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1672" y="2621789"/>
            <a:ext cx="2665619" cy="35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9ACCB2-C8F9-43E5-979B-13629E3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Mennyi tojást gyűjtött Csata Manó?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CD9FDAF-B518-43B7-BC22-804C071B0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388" y="1690688"/>
            <a:ext cx="1833344" cy="2450014"/>
          </a:xfrm>
          <a:prstGeom prst="rect">
            <a:avLst/>
          </a:prstGeom>
        </p:spPr>
      </p:pic>
      <p:pic>
        <p:nvPicPr>
          <p:cNvPr id="6" name="Picture 2" descr="Manó csoport">
            <a:extLst>
              <a:ext uri="{FF2B5EF4-FFF2-40B4-BE49-F238E27FC236}">
                <a16:creationId xmlns:a16="http://schemas.microsoft.com/office/drawing/2014/main" id="{EC0F8B66-4587-494B-9259-003D2A11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75820" x2="32500" y2="75820"/>
                        <a14:foregroundMark x1="32500" y1="73770" x2="32500" y2="73770"/>
                        <a14:foregroundMark x1="33750" y1="72131" x2="33750" y2="72131"/>
                        <a14:foregroundMark x1="33250" y1="72131" x2="33250" y2="72131"/>
                        <a14:foregroundMark x1="27250" y1="70697" x2="27250" y2="70697"/>
                        <a14:foregroundMark x1="26500" y1="70697" x2="26500" y2="70697"/>
                        <a14:foregroundMark x1="41500" y1="74385" x2="40250" y2="76025"/>
                        <a14:foregroundMark x1="40250" y1="76434" x2="40250" y2="76434"/>
                        <a14:foregroundMark x1="58500" y1="75000" x2="58500" y2="75000"/>
                        <a14:foregroundMark x1="64250" y1="72131" x2="64250" y2="72131"/>
                        <a14:foregroundMark x1="67500" y1="67008" x2="67500" y2="67008"/>
                        <a14:foregroundMark x1="64250" y1="71107" x2="64250" y2="71107"/>
                        <a14:foregroundMark x1="77500" y1="81762" x2="77500" y2="81762"/>
                        <a14:foregroundMark x1="52750" y1="83402" x2="52750" y2="83402"/>
                        <a14:foregroundMark x1="63250" y1="84631" x2="63250" y2="84631"/>
                        <a14:foregroundMark x1="67750" y1="83811" x2="68250" y2="83811"/>
                        <a14:foregroundMark x1="58000" y1="72746" x2="58000" y2="72746"/>
                        <a14:foregroundMark x1="63750" y1="69057" x2="63750" y2="69057"/>
                        <a14:foregroundMark x1="38250" y1="84631" x2="38250" y2="84631"/>
                        <a14:foregroundMark x1="29000" y1="85041" x2="29000" y2="85041"/>
                        <a14:foregroundMark x1="23500" y1="83811" x2="23500" y2="83811"/>
                        <a14:foregroundMark x1="22500" y1="81967" x2="22500" y2="81967"/>
                        <a14:foregroundMark x1="22500" y1="81762" x2="22500" y2="81762"/>
                        <a14:foregroundMark x1="20750" y1="81352" x2="20750" y2="81352"/>
                        <a14:foregroundMark x1="31000" y1="85041" x2="31000" y2="85041"/>
                        <a14:foregroundMark x1="31750" y1="84631" x2="31750" y2="84631"/>
                        <a14:foregroundMark x1="32250" y1="84426" x2="32250" y2="8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356" y="609600"/>
            <a:ext cx="2773680" cy="33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3BE6003-B92D-4B66-A069-46461F0F8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3" b="89892" l="1299" r="97143">
                        <a14:foregroundMark x1="15325" y1="14079" x2="15325" y2="14079"/>
                        <a14:foregroundMark x1="16623" y1="10830" x2="16623" y2="10830"/>
                        <a14:foregroundMark x1="17662" y1="10830" x2="18442" y2="10108"/>
                        <a14:foregroundMark x1="18961" y1="9747" x2="20000" y2="9747"/>
                        <a14:foregroundMark x1="26234" y1="5054" x2="26234" y2="5054"/>
                        <a14:foregroundMark x1="23636" y1="4693" x2="23636" y2="4693"/>
                        <a14:foregroundMark x1="25455" y1="18051" x2="22597" y2="39711"/>
                        <a14:foregroundMark x1="22597" y1="39711" x2="21299" y2="29603"/>
                        <a14:foregroundMark x1="18961" y1="25271" x2="18961" y2="25271"/>
                        <a14:foregroundMark x1="11429" y1="25632" x2="10909" y2="27076"/>
                        <a14:foregroundMark x1="10390" y1="28159" x2="9351" y2="31408"/>
                        <a14:foregroundMark x1="8831" y1="33213" x2="7792" y2="37906"/>
                        <a14:foregroundMark x1="7792" y1="38989" x2="7273" y2="46209"/>
                        <a14:foregroundMark x1="7273" y1="46931" x2="7532" y2="50542"/>
                        <a14:foregroundMark x1="1818" y1="43682" x2="1818" y2="43682"/>
                        <a14:foregroundMark x1="3117" y1="49819" x2="3117" y2="49819"/>
                        <a14:foregroundMark x1="11688" y1="27798" x2="11688" y2="27798"/>
                        <a14:foregroundMark x1="8831" y1="17690" x2="8831" y2="17690"/>
                        <a14:foregroundMark x1="30649" y1="31047" x2="30649" y2="31047"/>
                        <a14:foregroundMark x1="35844" y1="20939" x2="36104" y2="20939"/>
                        <a14:foregroundMark x1="38961" y1="16968" x2="42338" y2="29964"/>
                        <a14:foregroundMark x1="42338" y1="29964" x2="39481" y2="17329"/>
                        <a14:foregroundMark x1="39481" y1="17329" x2="46234" y2="44404"/>
                        <a14:foregroundMark x1="46234" y1="44404" x2="46234" y2="58484"/>
                        <a14:foregroundMark x1="46234" y1="58484" x2="42597" y2="71119"/>
                        <a14:foregroundMark x1="42597" y1="71119" x2="44675" y2="59928"/>
                        <a14:foregroundMark x1="45974" y1="62094" x2="45974" y2="62094"/>
                        <a14:foregroundMark x1="45455" y1="63899" x2="44935" y2="65704"/>
                        <a14:foregroundMark x1="44416" y1="66787" x2="44416" y2="66787"/>
                        <a14:foregroundMark x1="63636" y1="45848" x2="63636" y2="45848"/>
                        <a14:foregroundMark x1="64416" y1="45487" x2="64416" y2="45487"/>
                        <a14:foregroundMark x1="65195" y1="43682" x2="65195" y2="43682"/>
                        <a14:foregroundMark x1="68312" y1="30325" x2="68312" y2="29603"/>
                        <a14:foregroundMark x1="72987" y1="14079" x2="72987" y2="14079"/>
                        <a14:foregroundMark x1="74286" y1="9747" x2="74286" y2="9747"/>
                        <a14:foregroundMark x1="71429" y1="9386" x2="70909" y2="9747"/>
                        <a14:foregroundMark x1="67792" y1="11191" x2="67792" y2="11191"/>
                        <a14:foregroundMark x1="68571" y1="9386" x2="68571" y2="9386"/>
                        <a14:foregroundMark x1="64675" y1="11913" x2="64675" y2="11913"/>
                        <a14:foregroundMark x1="71948" y1="7581" x2="71948" y2="7581"/>
                        <a14:foregroundMark x1="72987" y1="7220" x2="74026" y2="7220"/>
                        <a14:foregroundMark x1="74545" y1="7220" x2="76104" y2="9025"/>
                        <a14:foregroundMark x1="81818" y1="13718" x2="82857" y2="16245"/>
                        <a14:foregroundMark x1="84935" y1="18051" x2="85714" y2="19134"/>
                        <a14:foregroundMark x1="86494" y1="19856" x2="88052" y2="22744"/>
                        <a14:foregroundMark x1="88831" y1="24188" x2="89351" y2="25632"/>
                        <a14:foregroundMark x1="90390" y1="28520" x2="91688" y2="31408"/>
                        <a14:foregroundMark x1="92987" y1="32852" x2="93766" y2="35740"/>
                        <a14:foregroundMark x1="94286" y1="37151" x2="94286" y2="38267"/>
                        <a14:foregroundMark x1="97026" y1="54288" x2="97143" y2="57040"/>
                        <a14:foregroundMark x1="94026" y1="71841" x2="94026" y2="71841"/>
                        <a14:foregroundMark x1="97143" y1="53430" x2="97143" y2="54152"/>
                        <a14:foregroundMark x1="97143" y1="54152" x2="97143" y2="54152"/>
                        <a14:backgroundMark x1="98442" y1="33935" x2="99112" y2="41155"/>
                        <a14:backgroundMark x1="99481" y1="41155" x2="99481" y2="534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2750" y="4140702"/>
            <a:ext cx="3352545" cy="2412091"/>
          </a:xfrm>
          <a:prstGeom prst="rect">
            <a:avLst/>
          </a:prstGeom>
        </p:spPr>
      </p:pic>
      <p:pic>
        <p:nvPicPr>
          <p:cNvPr id="9" name="Picture 4" descr="Műanyag tojás, 6 cm, piros">
            <a:extLst>
              <a:ext uri="{FF2B5EF4-FFF2-40B4-BE49-F238E27FC236}">
                <a16:creationId xmlns:a16="http://schemas.microsoft.com/office/drawing/2014/main" id="{C70C4F1A-D32E-4057-B12A-F1ACC7F4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95900" l="10000" r="90000">
                        <a14:foregroundMark x1="52900" y1="7900" x2="52900" y2="7900"/>
                        <a14:foregroundMark x1="52900" y1="7900" x2="52900" y2="7900"/>
                        <a14:foregroundMark x1="52000" y1="4400" x2="52000" y2="4400"/>
                        <a14:foregroundMark x1="50100" y1="92100" x2="50100" y2="92100"/>
                        <a14:foregroundMark x1="49800" y1="95900" x2="49800" y2="95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6" y="2284290"/>
            <a:ext cx="4046855" cy="40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ímes tojást festeni – Hogyankell.hu">
            <a:extLst>
              <a:ext uri="{FF2B5EF4-FFF2-40B4-BE49-F238E27FC236}">
                <a16:creationId xmlns:a16="http://schemas.microsoft.com/office/drawing/2014/main" id="{C57EC157-91C9-4194-A182-45D57D00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05" y="1200594"/>
            <a:ext cx="2606866" cy="37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F5EF078-819E-4BD0-909C-BFE8C3F6D9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7650" y="3675819"/>
            <a:ext cx="2723670" cy="27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Bázis</Template>
  <TotalTime>224</TotalTime>
  <Words>254</Words>
  <Application>Microsoft Office PowerPoint</Application>
  <PresentationFormat>Szélesvásznú</PresentationFormat>
  <Paragraphs>36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Corbel</vt:lpstr>
      <vt:lpstr>Bázis</vt:lpstr>
      <vt:lpstr>PowerPoint-bemutató</vt:lpstr>
      <vt:lpstr>Iskolás leszek</vt:lpstr>
      <vt:lpstr>Csata Manó nagyon szereti a húsvéti locsolkodást. Alig várja, hogy meglocsolja a manólányokat,  Csata Cseppkét és Csata Pöttykét.</vt:lpstr>
      <vt:lpstr>1. feladat:  A tojásokat a megfelelő kosárba kell tenni!  Vajon tudod, hol lesz a helyük?</vt:lpstr>
      <vt:lpstr>PowerPoint-bemutató</vt:lpstr>
      <vt:lpstr>PowerPoint-bemutató</vt:lpstr>
      <vt:lpstr>PowerPoint-bemutató</vt:lpstr>
      <vt:lpstr>PowerPoint-bemutató</vt:lpstr>
      <vt:lpstr>Mennyi tojást gyűjtött Csata Manó?</vt:lpstr>
      <vt:lpstr>Rajzolj nyuszit, vagy játssz egy tojáskeresőt! A Manók ajándéka!</vt:lpstr>
      <vt:lpstr>Remélem, jót játszottál, tanultál velünk! Találkozunk szeptemberben!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Iskolás leszek</dc:title>
  <dc:creator>szujoagi@sulid.hu</dc:creator>
  <cp:lastModifiedBy>szujoagi@sulid.hu</cp:lastModifiedBy>
  <cp:revision>64</cp:revision>
  <dcterms:created xsi:type="dcterms:W3CDTF">2022-03-09T16:14:45Z</dcterms:created>
  <dcterms:modified xsi:type="dcterms:W3CDTF">2022-03-11T15:39:13Z</dcterms:modified>
</cp:coreProperties>
</file>